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12"/>
  </p:notesMasterIdLst>
  <p:sldIdLst>
    <p:sldId id="259" r:id="rId2"/>
    <p:sldId id="260" r:id="rId3"/>
    <p:sldId id="261" r:id="rId4"/>
    <p:sldId id="257" r:id="rId5"/>
    <p:sldId id="262" r:id="rId6"/>
    <p:sldId id="266" r:id="rId7"/>
    <p:sldId id="265" r:id="rId8"/>
    <p:sldId id="264" r:id="rId9"/>
    <p:sldId id="263" r:id="rId10"/>
    <p:sldId id="267" r:id="rId11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94705" autoAdjust="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5047C-F6C5-49F4-8FCD-37B0E09119F3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D463B-6F3F-4C50-B227-8AD174F38A6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738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mtClean="0"/>
              <a:t>2 min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98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1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474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1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310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1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886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070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35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742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736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423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37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318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70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224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961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427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26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1026" name="Picture 2" descr="C:\Users\Eric\Documents\GitHub\Spelprojekt1\Grafik\Moodboards Concept\New_Promo_P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0"/>
            <a:ext cx="47823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1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dirty="0" smtClean="0">
                <a:solidFill>
                  <a:srgbClr val="FF0000"/>
                </a:solidFill>
              </a:rPr>
              <a:t>Frågor?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Åskådliggör</a:t>
            </a:r>
            <a:r>
              <a:rPr lang="sv-SE" dirty="0">
                <a:solidFill>
                  <a:srgbClr val="FF0000"/>
                </a:solidFill>
              </a:rPr>
              <a:t> </a:t>
            </a:r>
            <a:r>
              <a:rPr lang="sv-SE" dirty="0" smtClean="0">
                <a:solidFill>
                  <a:srgbClr val="FF0000"/>
                </a:solidFill>
              </a:rPr>
              <a:t>gameplay/spelmekanik på ett passande sätt med bilder eller videoklipp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Lyft fram eventuella utmärkande delar i spelet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//Resonera </a:t>
            </a:r>
            <a:r>
              <a:rPr lang="sv-SE" dirty="0" smtClean="0">
                <a:solidFill>
                  <a:srgbClr val="FF0000"/>
                </a:solidFill>
              </a:rPr>
              <a:t>kring hur spelet </a:t>
            </a:r>
            <a:r>
              <a:rPr lang="sv-SE" dirty="0" smtClean="0">
                <a:solidFill>
                  <a:srgbClr val="FF0000"/>
                </a:solidFill>
              </a:rPr>
              <a:t>//förhåller </a:t>
            </a:r>
            <a:r>
              <a:rPr lang="sv-SE" dirty="0" smtClean="0">
                <a:solidFill>
                  <a:srgbClr val="FF0000"/>
                </a:solidFill>
              </a:rPr>
              <a:t>sig till vald </a:t>
            </a:r>
            <a:r>
              <a:rPr lang="sv-SE" dirty="0" smtClean="0">
                <a:solidFill>
                  <a:srgbClr val="FF0000"/>
                </a:solidFill>
              </a:rPr>
              <a:t>spelgenre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400" dirty="0" smtClean="0">
                <a:solidFill>
                  <a:srgbClr val="FF0000"/>
                </a:solidFill>
              </a:rPr>
              <a:t>Watermelon Games</a:t>
            </a:r>
            <a:endParaRPr lang="sv-SE" sz="2400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v-SE" b="1" dirty="0">
                <a:solidFill>
                  <a:srgbClr val="FF0000"/>
                </a:solidFill>
              </a:rPr>
              <a:t>Project Lead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</a:t>
            </a:r>
          </a:p>
          <a:p>
            <a:r>
              <a:rPr lang="sv-SE" b="1" dirty="0">
                <a:solidFill>
                  <a:srgbClr val="FF0000"/>
                </a:solidFill>
              </a:rPr>
              <a:t>Design / Game Writer</a:t>
            </a:r>
          </a:p>
          <a:p>
            <a:r>
              <a:rPr lang="sv-SE" dirty="0">
                <a:solidFill>
                  <a:srgbClr val="FF0000"/>
                </a:solidFill>
              </a:rPr>
              <a:t>	- Eric Björkvall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Löfkvist(#2)</a:t>
            </a:r>
          </a:p>
          <a:p>
            <a:r>
              <a:rPr lang="sv-SE" b="1" dirty="0" smtClean="0">
                <a:solidFill>
                  <a:srgbClr val="FF0000"/>
                </a:solidFill>
              </a:rPr>
              <a:t>Graphics</a:t>
            </a:r>
            <a:endParaRPr lang="sv-SE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Jiro Yoshida</a:t>
            </a:r>
          </a:p>
          <a:p>
            <a:r>
              <a:rPr lang="sv-SE" dirty="0">
                <a:solidFill>
                  <a:srgbClr val="FF0000"/>
                </a:solidFill>
              </a:rPr>
              <a:t>	- Ingunn Hammer-Olsen</a:t>
            </a:r>
          </a:p>
          <a:p>
            <a:r>
              <a:rPr lang="sv-SE" dirty="0">
                <a:solidFill>
                  <a:srgbClr val="FF0000"/>
                </a:solidFill>
              </a:rPr>
              <a:t>	- Atle  Fägersten</a:t>
            </a:r>
          </a:p>
          <a:p>
            <a:r>
              <a:rPr lang="sv-SE" b="1" dirty="0" smtClean="0">
                <a:solidFill>
                  <a:srgbClr val="FF0000"/>
                </a:solidFill>
              </a:rPr>
              <a:t>Programming</a:t>
            </a:r>
            <a:endParaRPr lang="sv-SE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Robbin Torstensson </a:t>
            </a:r>
          </a:p>
          <a:p>
            <a:r>
              <a:rPr lang="sv-SE" dirty="0">
                <a:solidFill>
                  <a:srgbClr val="FF0000"/>
                </a:solidFill>
              </a:rPr>
              <a:t>	- Rasmus Björck</a:t>
            </a:r>
          </a:p>
          <a:p>
            <a:r>
              <a:rPr lang="sv-SE" dirty="0">
                <a:solidFill>
                  <a:srgbClr val="FF0000"/>
                </a:solidFill>
              </a:rPr>
              <a:t>	- John Dahlquist</a:t>
            </a:r>
          </a:p>
          <a:p>
            <a:r>
              <a:rPr lang="sv-SE" dirty="0">
                <a:solidFill>
                  <a:srgbClr val="FF0000"/>
                </a:solidFill>
              </a:rPr>
              <a:t>	- Mats Dahlström</a:t>
            </a:r>
          </a:p>
          <a:p>
            <a:r>
              <a:rPr lang="sv-SE" b="1" dirty="0" smtClean="0">
                <a:solidFill>
                  <a:srgbClr val="FF0000"/>
                </a:solidFill>
              </a:rPr>
              <a:t>Sound </a:t>
            </a:r>
            <a:r>
              <a:rPr lang="sv-SE" b="1" dirty="0">
                <a:solidFill>
                  <a:srgbClr val="FF0000"/>
                </a:solidFill>
              </a:rPr>
              <a:t>/ </a:t>
            </a:r>
            <a:r>
              <a:rPr lang="sv-SE" b="1" dirty="0" smtClean="0">
                <a:solidFill>
                  <a:srgbClr val="FF0000"/>
                </a:solidFill>
              </a:rPr>
              <a:t>Music</a:t>
            </a:r>
            <a:endParaRPr lang="sv-SE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Joel Mellström</a:t>
            </a:r>
          </a:p>
          <a:p>
            <a:r>
              <a:rPr lang="sv-SE" dirty="0">
                <a:solidFill>
                  <a:srgbClr val="FF0000"/>
                </a:solidFill>
              </a:rPr>
              <a:t>	- Johan Vässmar</a:t>
            </a:r>
          </a:p>
          <a:p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06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sz="2400" b="1" dirty="0" smtClean="0">
                <a:solidFill>
                  <a:srgbClr val="FF0000"/>
                </a:solidFill>
              </a:rPr>
              <a:t>Trailer</a:t>
            </a:r>
            <a:endParaRPr lang="sv-SE" sz="2400" b="1" dirty="0">
              <a:solidFill>
                <a:srgbClr val="FF000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60907"/>
            <a:ext cx="5436096" cy="4071084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v-SE" dirty="0" smtClean="0">
                <a:solidFill>
                  <a:srgbClr val="FF0000"/>
                </a:solidFill>
              </a:rPr>
              <a:t>Wait a sec..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dirty="0">
                <a:solidFill>
                  <a:srgbClr val="FF0000"/>
                </a:solidFill>
              </a:rPr>
              <a:t>What is Robot Split?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Puzzle Platformer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Stix is the solution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Time Trial and Story Mode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Retro game made in a modern way</a:t>
            </a:r>
            <a:endParaRPr lang="sv-SE" dirty="0" smtClean="0">
              <a:solidFill>
                <a:srgbClr val="FF0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Fair challenge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Little frustration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dirty="0" smtClean="0">
                <a:solidFill>
                  <a:srgbClr val="FF0000"/>
                </a:solidFill>
              </a:rPr>
              <a:t>Gameplay Video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252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dirty="0" smtClean="0">
                <a:solidFill>
                  <a:srgbClr val="FF0000"/>
                </a:solidFill>
              </a:rPr>
              <a:t>Bild 1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Åskådliggör</a:t>
            </a:r>
            <a:r>
              <a:rPr lang="sv-SE" dirty="0">
                <a:solidFill>
                  <a:srgbClr val="FF0000"/>
                </a:solidFill>
              </a:rPr>
              <a:t> </a:t>
            </a:r>
            <a:r>
              <a:rPr lang="sv-SE" dirty="0" smtClean="0">
                <a:solidFill>
                  <a:srgbClr val="FF0000"/>
                </a:solidFill>
              </a:rPr>
              <a:t>gameplay/spelmekanik på ett passande sätt med bilder eller videoklipp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Lyft fram eventuella utmärkande delar i spelet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//Resonera </a:t>
            </a:r>
            <a:r>
              <a:rPr lang="sv-SE" dirty="0" smtClean="0">
                <a:solidFill>
                  <a:srgbClr val="FF0000"/>
                </a:solidFill>
              </a:rPr>
              <a:t>kring hur spelet </a:t>
            </a:r>
            <a:r>
              <a:rPr lang="sv-SE" dirty="0" smtClean="0">
                <a:solidFill>
                  <a:srgbClr val="FF0000"/>
                </a:solidFill>
              </a:rPr>
              <a:t>//förhåller </a:t>
            </a:r>
            <a:r>
              <a:rPr lang="sv-SE" dirty="0" smtClean="0">
                <a:solidFill>
                  <a:srgbClr val="FF0000"/>
                </a:solidFill>
              </a:rPr>
              <a:t>sig till vald </a:t>
            </a:r>
            <a:r>
              <a:rPr lang="sv-SE" dirty="0" smtClean="0">
                <a:solidFill>
                  <a:srgbClr val="FF0000"/>
                </a:solidFill>
              </a:rPr>
              <a:t>spelgenre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2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dirty="0" smtClean="0">
                <a:solidFill>
                  <a:srgbClr val="FF0000"/>
                </a:solidFill>
              </a:rPr>
              <a:t>Video 1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Åskådliggör</a:t>
            </a:r>
            <a:r>
              <a:rPr lang="sv-SE" dirty="0">
                <a:solidFill>
                  <a:srgbClr val="FF0000"/>
                </a:solidFill>
              </a:rPr>
              <a:t> </a:t>
            </a:r>
            <a:r>
              <a:rPr lang="sv-SE" dirty="0" smtClean="0">
                <a:solidFill>
                  <a:srgbClr val="FF0000"/>
                </a:solidFill>
              </a:rPr>
              <a:t>gameplay/spelmekanik på ett passande sätt med bilder eller videoklipp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Lyft fram eventuella utmärkande delar i spelet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//Resonera </a:t>
            </a:r>
            <a:r>
              <a:rPr lang="sv-SE" dirty="0" smtClean="0">
                <a:solidFill>
                  <a:srgbClr val="FF0000"/>
                </a:solidFill>
              </a:rPr>
              <a:t>kring hur spelet </a:t>
            </a:r>
            <a:r>
              <a:rPr lang="sv-SE" dirty="0" smtClean="0">
                <a:solidFill>
                  <a:srgbClr val="FF0000"/>
                </a:solidFill>
              </a:rPr>
              <a:t>//förhåller </a:t>
            </a:r>
            <a:r>
              <a:rPr lang="sv-SE" dirty="0" smtClean="0">
                <a:solidFill>
                  <a:srgbClr val="FF0000"/>
                </a:solidFill>
              </a:rPr>
              <a:t>sig till vald </a:t>
            </a:r>
            <a:r>
              <a:rPr lang="sv-SE" dirty="0" smtClean="0">
                <a:solidFill>
                  <a:srgbClr val="FF0000"/>
                </a:solidFill>
              </a:rPr>
              <a:t>spelgenre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71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dirty="0" smtClean="0">
                <a:solidFill>
                  <a:srgbClr val="FF0000"/>
                </a:solidFill>
              </a:rPr>
              <a:t>Bild 2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Åskådliggör</a:t>
            </a:r>
            <a:r>
              <a:rPr lang="sv-SE" dirty="0">
                <a:solidFill>
                  <a:srgbClr val="FF0000"/>
                </a:solidFill>
              </a:rPr>
              <a:t> </a:t>
            </a:r>
            <a:r>
              <a:rPr lang="sv-SE" dirty="0" smtClean="0">
                <a:solidFill>
                  <a:srgbClr val="FF0000"/>
                </a:solidFill>
              </a:rPr>
              <a:t>gameplay/spelmekanik på ett passande sätt med bilder eller videoklipp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Lyft fram eventuella utmärkande delar i spelet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//Resonera </a:t>
            </a:r>
            <a:r>
              <a:rPr lang="sv-SE" dirty="0" smtClean="0">
                <a:solidFill>
                  <a:srgbClr val="FF0000"/>
                </a:solidFill>
              </a:rPr>
              <a:t>kring hur spelet </a:t>
            </a:r>
            <a:r>
              <a:rPr lang="sv-SE" dirty="0" smtClean="0">
                <a:solidFill>
                  <a:srgbClr val="FF0000"/>
                </a:solidFill>
              </a:rPr>
              <a:t>//förhåller </a:t>
            </a:r>
            <a:r>
              <a:rPr lang="sv-SE" dirty="0" smtClean="0">
                <a:solidFill>
                  <a:srgbClr val="FF0000"/>
                </a:solidFill>
              </a:rPr>
              <a:t>sig till vald </a:t>
            </a:r>
            <a:r>
              <a:rPr lang="sv-SE" dirty="0" smtClean="0">
                <a:solidFill>
                  <a:srgbClr val="FF0000"/>
                </a:solidFill>
              </a:rPr>
              <a:t>spelgenre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3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dirty="0" smtClean="0">
                <a:solidFill>
                  <a:srgbClr val="FF0000"/>
                </a:solidFill>
              </a:rPr>
              <a:t>Video 2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Åskådliggör</a:t>
            </a:r>
            <a:r>
              <a:rPr lang="sv-SE" dirty="0">
                <a:solidFill>
                  <a:srgbClr val="FF0000"/>
                </a:solidFill>
              </a:rPr>
              <a:t> </a:t>
            </a:r>
            <a:r>
              <a:rPr lang="sv-SE" dirty="0" smtClean="0">
                <a:solidFill>
                  <a:srgbClr val="FF0000"/>
                </a:solidFill>
              </a:rPr>
              <a:t>gameplay/spelmekanik på ett passande sätt med bilder eller videoklipp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Lyft fram eventuella utmärkande delar i spelet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//Resonera </a:t>
            </a:r>
            <a:r>
              <a:rPr lang="sv-SE" dirty="0" smtClean="0">
                <a:solidFill>
                  <a:srgbClr val="FF0000"/>
                </a:solidFill>
              </a:rPr>
              <a:t>kring hur spelet </a:t>
            </a:r>
            <a:r>
              <a:rPr lang="sv-SE" dirty="0" smtClean="0">
                <a:solidFill>
                  <a:srgbClr val="FF0000"/>
                </a:solidFill>
              </a:rPr>
              <a:t>//förhåller </a:t>
            </a:r>
            <a:r>
              <a:rPr lang="sv-SE" dirty="0" smtClean="0">
                <a:solidFill>
                  <a:srgbClr val="FF0000"/>
                </a:solidFill>
              </a:rPr>
              <a:t>sig till vald </a:t>
            </a:r>
            <a:r>
              <a:rPr lang="sv-SE" dirty="0" smtClean="0">
                <a:solidFill>
                  <a:srgbClr val="FF0000"/>
                </a:solidFill>
              </a:rPr>
              <a:t>spelgenre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2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200</Words>
  <Application>Microsoft Office PowerPoint</Application>
  <PresentationFormat>On-screen Show (4:3)</PresentationFormat>
  <Paragraphs>69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Watermelon Games</vt:lpstr>
      <vt:lpstr>Trailer</vt:lpstr>
      <vt:lpstr>What is Robot Split?</vt:lpstr>
      <vt:lpstr>Gameplay Video</vt:lpstr>
      <vt:lpstr>Bild 1</vt:lpstr>
      <vt:lpstr>Video 1</vt:lpstr>
      <vt:lpstr>Bild 2</vt:lpstr>
      <vt:lpstr>Video 2</vt:lpstr>
      <vt:lpstr>Frågor?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Split</dc:title>
  <dc:creator>Eric</dc:creator>
  <cp:lastModifiedBy>Eric</cp:lastModifiedBy>
  <cp:revision>10</cp:revision>
  <dcterms:created xsi:type="dcterms:W3CDTF">2013-03-18T11:24:23Z</dcterms:created>
  <dcterms:modified xsi:type="dcterms:W3CDTF">2013-03-18T13:25:52Z</dcterms:modified>
</cp:coreProperties>
</file>